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AAD8-979A-414B-A90B-E4353CBD5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727D0-D0E4-EC46-95F6-79CBEE0547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</a:t>
            </a:r>
            <a:r>
              <a:rPr lang="en-US" dirty="0" err="1"/>
              <a:t>Guenther</a:t>
            </a:r>
            <a:endParaRPr lang="en-US" dirty="0"/>
          </a:p>
          <a:p>
            <a:r>
              <a:rPr lang="en-US" dirty="0"/>
              <a:t>Summer Hits 1960-2017</a:t>
            </a:r>
          </a:p>
        </p:txBody>
      </p:sp>
      <p:pic>
        <p:nvPicPr>
          <p:cNvPr id="4" name="65040397603__60DAC39F-EA1A-476D-9B65-09FAC1810B45.MOV">
            <a:hlinkClick r:id="" action="ppaction://media"/>
            <a:extLst>
              <a:ext uri="{FF2B5EF4-FFF2-40B4-BE49-F238E27FC236}">
                <a16:creationId xmlns:a16="http://schemas.microsoft.com/office/drawing/2014/main" id="{052E564F-AF08-8E43-96D1-AF55DCC4F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7385538" y="7395307"/>
            <a:ext cx="4337538" cy="32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B2E4-07BA-6149-B097-1AFB27A0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that I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5E36-03B6-DA46-B0D9-386A72E2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used </a:t>
            </a:r>
            <a:r>
              <a:rPr lang="en-US" dirty="0" err="1"/>
              <a:t>ggplot</a:t>
            </a:r>
            <a:r>
              <a:rPr lang="en-US" dirty="0"/>
              <a:t> </a:t>
            </a:r>
          </a:p>
          <a:p>
            <a:r>
              <a:rPr lang="en-US" dirty="0"/>
              <a:t>I also used </a:t>
            </a:r>
            <a:r>
              <a:rPr lang="en-US" dirty="0" err="1"/>
              <a:t>tidyverse</a:t>
            </a:r>
            <a:endParaRPr lang="en-US" dirty="0"/>
          </a:p>
        </p:txBody>
      </p:sp>
      <p:pic>
        <p:nvPicPr>
          <p:cNvPr id="4" name="65040407191__5CB251B6-51FC-42A6-B971-B04112DE5E53.MOV">
            <a:hlinkClick r:id="" action="ppaction://media"/>
            <a:extLst>
              <a:ext uri="{FF2B5EF4-FFF2-40B4-BE49-F238E27FC236}">
                <a16:creationId xmlns:a16="http://schemas.microsoft.com/office/drawing/2014/main" id="{1FA7920A-6A2D-E74D-8B60-4AA896ED5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582" y="740833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C44FA-9D61-974B-9011-AF5A8073C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BB top 100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762F-D420-914F-A6A6-8625B194D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 dirty="0"/>
              <a:t>I chose the </a:t>
            </a:r>
            <a:r>
              <a:rPr lang="en-US" dirty="0" err="1"/>
              <a:t>bbtop100</a:t>
            </a:r>
            <a:r>
              <a:rPr lang="en-US" dirty="0"/>
              <a:t> data from Professor Sanchez’s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This data gave me the billboards top 100 from 1960-2017 but on the chart it would only allow me to view up until 1970.</a:t>
            </a:r>
          </a:p>
          <a:p>
            <a:r>
              <a:rPr lang="en-US" dirty="0"/>
              <a:t>The dataset gave me the artists name, the year it was selected, and the track.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B866FF-3FC5-EE48-8E04-DC7FFDEBC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916" y="3220820"/>
            <a:ext cx="5451627" cy="2316940"/>
          </a:xfrm>
          <a:prstGeom prst="rect">
            <a:avLst/>
          </a:prstGeom>
          <a:effectLst/>
        </p:spPr>
      </p:pic>
      <p:pic>
        <p:nvPicPr>
          <p:cNvPr id="5" name="65040425273__2BBE22A5-77C2-4FF1-A058-E7CEF22AE62C.MOV">
            <a:hlinkClick r:id="" action="ppaction://media"/>
            <a:extLst>
              <a:ext uri="{FF2B5EF4-FFF2-40B4-BE49-F238E27FC236}">
                <a16:creationId xmlns:a16="http://schemas.microsoft.com/office/drawing/2014/main" id="{65ED2D6D-1B29-F648-9D00-EA5A50A9C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1348" y="792110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41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C8C3-5DC3-4946-A6DF-998C757E0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this data I was able to mutate one of the columns to see if the Artists name name was Elvis</a:t>
            </a:r>
          </a:p>
          <a:p>
            <a:r>
              <a:rPr lang="en-US" dirty="0"/>
              <a:t>Between 1960-1977 Elvis had 16 songs on the top 100s list.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7695E49-CECC-DC46-B215-1A02C60D0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93" y="3923241"/>
            <a:ext cx="6939280" cy="216535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EAA2212-87F8-7746-88CC-BD0506D2E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44" y="3545017"/>
            <a:ext cx="5964844" cy="2543574"/>
          </a:xfrm>
          <a:prstGeom prst="rect">
            <a:avLst/>
          </a:prstGeom>
        </p:spPr>
      </p:pic>
      <p:pic>
        <p:nvPicPr>
          <p:cNvPr id="2" name="65040469524__522843C0-64C1-475E-8BA0-912023D7424E.MOV">
            <a:hlinkClick r:id="" action="ppaction://media"/>
            <a:extLst>
              <a:ext uri="{FF2B5EF4-FFF2-40B4-BE49-F238E27FC236}">
                <a16:creationId xmlns:a16="http://schemas.microsoft.com/office/drawing/2014/main" id="{D260D42C-011D-CF4C-B6C3-B999F39C7B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785" y="758069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2BE3C-47CC-CB47-9959-D0EB3925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second question I was trying to answer with the data was how many songs had features.</a:t>
            </a:r>
          </a:p>
          <a:p>
            <a:r>
              <a:rPr lang="en-US" dirty="0"/>
              <a:t>Out of the 5,497 songs only one song had a feature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BD5733-819D-A24B-BA64-97125D4F4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7" y="4845049"/>
            <a:ext cx="6939280" cy="914400"/>
          </a:xfrm>
          <a:prstGeom prst="rect">
            <a:avLst/>
          </a:prstGeom>
        </p:spPr>
      </p:pic>
      <p:pic>
        <p:nvPicPr>
          <p:cNvPr id="2" name="65040477307__22D4AD21-5C64-47DB-A6ED-A9ADCA60E808.MOV">
            <a:hlinkClick r:id="" action="ppaction://media"/>
            <a:extLst>
              <a:ext uri="{FF2B5EF4-FFF2-40B4-BE49-F238E27FC236}">
                <a16:creationId xmlns:a16="http://schemas.microsoft.com/office/drawing/2014/main" id="{696E8EE4-1287-6E47-8A31-A912BA5FF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772583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6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9567-E251-5742-AF0C-88DEC29B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last question I was trying to answer was out of all these songs how many were explicit?</a:t>
            </a:r>
          </a:p>
          <a:p>
            <a:r>
              <a:rPr lang="en-US" dirty="0"/>
              <a:t>Surprisingly there there was no songs that were explicit.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C64FDB-091D-284C-97F7-695ED835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98" y="3429000"/>
            <a:ext cx="5713062" cy="2634868"/>
          </a:xfrm>
          <a:prstGeom prst="rect">
            <a:avLst/>
          </a:prstGeom>
        </p:spPr>
      </p:pic>
      <p:pic>
        <p:nvPicPr>
          <p:cNvPr id="2" name="65040483787__BC4388BB-CFF9-4018-B723-A3866BAADB1E.MOV">
            <a:hlinkClick r:id="" action="ppaction://media"/>
            <a:extLst>
              <a:ext uri="{FF2B5EF4-FFF2-40B4-BE49-F238E27FC236}">
                <a16:creationId xmlns:a16="http://schemas.microsoft.com/office/drawing/2014/main" id="{8B82D76A-F74C-2248-88DD-D08ACE6EBF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6858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3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Ion</vt:lpstr>
      <vt:lpstr>Data Science Final</vt:lpstr>
      <vt:lpstr>Prerequisites that I used</vt:lpstr>
      <vt:lpstr>BB top 100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</dc:title>
  <dc:creator>Guenther, Robert</dc:creator>
  <cp:lastModifiedBy>Guenther, Robert</cp:lastModifiedBy>
  <cp:revision>3</cp:revision>
  <dcterms:created xsi:type="dcterms:W3CDTF">2021-08-11T16:53:41Z</dcterms:created>
  <dcterms:modified xsi:type="dcterms:W3CDTF">2021-08-11T20:07:55Z</dcterms:modified>
</cp:coreProperties>
</file>